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621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896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308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57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917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1773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465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35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61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551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77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677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3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411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2560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04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543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7FE7C8-ECC2-4AFF-B93D-D1BB7F393B3A}" type="datetimeFigureOut">
              <a:rPr lang="sk-SK" smtClean="0"/>
              <a:t>17. 11. 2019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F74C8-208B-4A8E-8BC2-A437B91571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0117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en.wikipedia.org/wiki/React_(JavaScript_library)" TargetMode="External"/><Relationship Id="rId7" Type="http://schemas.openxmlformats.org/officeDocument/2006/relationships/hyperlink" Target="https://pixabay.com/en/node-js-logo-nodejs-javascript-73639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hyperlink" Target="http://www.loligrub.be/blog/2016/01/08/jeudis-du-libre-le-21-janvier-a-mons-pour-une-bonne-pedagogie-de-la-programmation-web-avec-python-django/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en.wikipedia.org/wiki/File:TypeScript_Logo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1637" y="4197261"/>
            <a:ext cx="9144000" cy="1655762"/>
          </a:xfrm>
        </p:spPr>
        <p:txBody>
          <a:bodyPr/>
          <a:lstStyle/>
          <a:p>
            <a:r>
              <a:rPr lang="sk-SK" dirty="0"/>
              <a:t>							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k-SK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ERASMUS+ </a:t>
            </a:r>
          </a:p>
          <a:p>
            <a:r>
              <a:rPr lang="sk-SK" dirty="0"/>
              <a:t>								</a:t>
            </a:r>
            <a:r>
              <a:rPr lang="sk-SK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Peter Dinis 4.C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1" y="668171"/>
            <a:ext cx="7568209" cy="1868821"/>
          </a:xfrm>
          <a:prstGeom prst="rect">
            <a:avLst/>
          </a:prstGeom>
        </p:spPr>
      </p:pic>
      <p:pic>
        <p:nvPicPr>
          <p:cNvPr id="102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36" y="591359"/>
            <a:ext cx="1214091" cy="202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6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66079C-0389-4FBE-A181-330F8730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Praha ďalšie zaujímavosti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3B7A130-230F-4730-A1ED-54F28D765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Vďaka Erasmu sme mohli spoznávať Prahu ale spoznali sme aj iné miesta: 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- Karlove Vary prehliadka múzea Jana Becher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- Národné technické múzeum Praha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- Mladá Boleslav múzeum automobilovky Škoda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- Mali sme plavbu parníkom po Vltave</a:t>
            </a:r>
          </a:p>
          <a:p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6860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58C93C-6440-42E4-8346-6E4A8706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Fotky z Prahy</a:t>
            </a:r>
            <a:br>
              <a:rPr lang="sk-SK" dirty="0"/>
            </a:br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2DB53BBC-3DAD-43F6-85A5-B41D01CD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17" y="3897404"/>
            <a:ext cx="2148622" cy="2864831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6330145A-79F9-4AFC-B979-0F05FEF49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809" y="1289589"/>
            <a:ext cx="3477087" cy="260781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FD006232-2675-459C-A74C-00708F70C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13" y="1289590"/>
            <a:ext cx="3477087" cy="260781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ECF43854-F2F1-4F78-8979-0F1413333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077" y="4045321"/>
            <a:ext cx="3554027" cy="266552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3FDC4788-8F70-47CB-9444-F5847AEF3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" y="1289588"/>
            <a:ext cx="3477088" cy="26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C86C90-3C5A-41E3-AA31-15693125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Ďalšie fotky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5759CF83-05E3-4007-8179-72E123782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5" y="1757421"/>
            <a:ext cx="2530488" cy="3373985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2A887FE-1808-42BC-B918-6E8F4D5845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33" y="1853248"/>
            <a:ext cx="2657567" cy="3543423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9BA7A76B-5BC1-450D-AD23-0F4AE9FD5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01" y="1757421"/>
            <a:ext cx="5208233" cy="39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3FB58E-039B-4937-9DDF-EC22F51A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Záver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908B46C-B486-468E-85A0-D2CAE6D9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Vďaka Erasmu som zažil tri pekné týždne v Prahe.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Spoznal som nových ľudí naučil som sa niečo nové.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Keby som mohol odporúčal by som každému vyskúšať takúto možnosť.</a:t>
            </a:r>
          </a:p>
          <a:p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226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3C62AD-7BC6-4859-9FD0-E153DE9E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</a:t>
            </a:r>
            <a:r>
              <a:rPr lang="sk-SK"/>
              <a:t>za pozornosť </a:t>
            </a:r>
            <a:r>
              <a:rPr lang="sk-SK">
                <a:sym typeface="Wingdings" panose="05000000000000000000" pitchFamily="2" charset="2"/>
              </a:rPr>
              <a:t>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887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>
            <a:normAutofit fontScale="90000"/>
          </a:bodyPr>
          <a:lstStyle/>
          <a:p>
            <a:r>
              <a:rPr lang="sk-SK" dirty="0"/>
              <a:t>		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Program Erasmus+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983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Kľúčová akcia 1	Vzdelávacia mobilita jednotlivcov -  Praha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Prijímateľ:		Stredná priemyselná škola technická, Komenského 5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 085 42 Bardejov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Názov projektu:	Odborné vzdelávanie bez hraníc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Študijný odbor: 	3918 M technické lýceum – informatika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Termín :		5.10.2019 – 27.10.2019</a:t>
            </a:r>
          </a:p>
          <a:p>
            <a:pPr marL="0" indent="0">
              <a:buNone/>
            </a:pP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Číslo zmluvy:	2019-1-SK01-KA102-060519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2370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D71C62-F02E-4F8D-80E2-C6BD7C39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Moja firma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E1236A4-0F4E-4758-81C3-CF1E58976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Vďaka programu Erasmus som sa dostal do firmy Think Easy s.r.o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Je to firma ktorá tvorí softvérové aplikácie Android a IOS aplikácie a webstránky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Pri tvorbe webstránok a softvérových aplikácií primárne používajú na Javascriptový framework React.js a na back-end používajú Python Django a Express.js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4EA11D59-D281-44A4-A349-12EE369296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97036" y="355065"/>
            <a:ext cx="4925210" cy="116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DB97F2-930F-4D2B-B03B-FBF7C632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týchto jazykoch som kódoval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B800BB76-4793-444C-A1DA-A732EB0F4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395119" y="1152983"/>
            <a:ext cx="4469970" cy="315877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F7A07C3-6143-4839-B211-E914264BF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074851" y="1393517"/>
            <a:ext cx="2609850" cy="268605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031E9310-171B-4D43-83C8-0828CC0A17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7183609" y="1000991"/>
            <a:ext cx="4452638" cy="2226319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xmlns="" id="{2F107A08-6221-4FB7-8424-4A60BEFDC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2300472" y="4168109"/>
            <a:ext cx="60960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9A46F3-FD75-449A-95C2-88B02580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Moja pozícia v práci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D0ADA4DE-C741-4D36-934C-4ABD512B5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Moja pozícia vo firme bola junior Front-end Developer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Front-end developer je typ počítačového programátora, ktorý kóduje a vytvára vizuálne front-end prvky softvéru, aplikácie alebo webovej stránky.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Väčšinou pri zákazkách som robil návrh dizajn ale pri jeden zákazke som robil back-end v Express.js</a:t>
            </a:r>
          </a:p>
        </p:txBody>
      </p:sp>
    </p:spTree>
    <p:extLst>
      <p:ext uri="{BB962C8B-B14F-4D97-AF65-F5344CB8AC3E}">
        <p14:creationId xmlns:p14="http://schemas.microsoft.com/office/powerpoint/2010/main" val="110394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C5AB08-9DD4-49D4-8877-8B9688C67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Čo som v tej práci robil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B1F2773-8E90-4BC2-A06D-C34D6763F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Pred stážou som v knižnici React.js nepracoval tak prvý týždeň som strávil samoštúdiom React.js a Redux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Potom od druhého týždňa som začal pracovať na zákázke pre firmu Carter 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Potom som ešte robil test ich aplikácií testoval som a hľadal a zapisoval chyby</a:t>
            </a:r>
          </a:p>
        </p:txBody>
      </p:sp>
    </p:spTree>
    <p:extLst>
      <p:ext uri="{BB962C8B-B14F-4D97-AF65-F5344CB8AC3E}">
        <p14:creationId xmlns:p14="http://schemas.microsoft.com/office/powerpoint/2010/main" val="67367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9A2F11-2636-4323-AFEF-27DEB01D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Fotky z práce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0D55A51-9ECF-4872-A71E-8879299AB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3" y="1240688"/>
            <a:ext cx="3731535" cy="279865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A8232BCE-99D4-44CA-917A-C33AEA0BD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58" y="1240688"/>
            <a:ext cx="3731536" cy="279865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7254E281-78D2-499E-9D45-508233FB6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58" y="4064184"/>
            <a:ext cx="3568842" cy="2676632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516303DD-025D-4ADA-9F72-6731BDFD7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" y="1240689"/>
            <a:ext cx="3731534" cy="27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475883-28D4-4978-8483-1AAC5D8D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som sa naučil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EEA9392-5DBB-423B-A05A-965BE6E20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Naučil som sa pracovať v knižnici React.js potom sa naučil backendový framework Python-Django zlepšil som si svoje vedomosti v Node.js a naučil som sa TypeScript </a:t>
            </a:r>
          </a:p>
          <a:p>
            <a:r>
              <a:rPr lang="sk-SK" dirty="0"/>
              <a:t> Naučil som sa toho dosť v Prahe aj vďaka tomu, že som bol vo skvelej firme zo skvelými ľuďmi</a:t>
            </a:r>
          </a:p>
          <a:p>
            <a:r>
              <a:rPr lang="sk-SK" dirty="0"/>
              <a:t>Bol som rád za to, že som bol v dobrej firme kde som sa dobre cítil a to bolo najlepšie na tom ;) </a:t>
            </a:r>
          </a:p>
        </p:txBody>
      </p:sp>
    </p:spTree>
    <p:extLst>
      <p:ext uri="{BB962C8B-B14F-4D97-AF65-F5344CB8AC3E}">
        <p14:creationId xmlns:p14="http://schemas.microsoft.com/office/powerpoint/2010/main" val="39380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58930C-B7AC-4B21-804F-A919E4DB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Praha zaujímavosti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D0044D2-DDEF-436C-AC27-3708D3E4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Top obľúbené miesta v Prahe: 1.Vacvalské námestie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2. Tancujúci dom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3. Strelecký ostrov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4. Stena Johna Lennona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5.  Kostol Sv. Mikuláša/Malá strana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6. Pražský hrad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7. Pražský metronóm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8. Karlov Most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9. Staromestské námestie a Pražský orloj</a:t>
            </a:r>
          </a:p>
          <a:p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10. Žižkovská veža</a:t>
            </a:r>
          </a:p>
        </p:txBody>
      </p:sp>
    </p:spTree>
    <p:extLst>
      <p:ext uri="{BB962C8B-B14F-4D97-AF65-F5344CB8AC3E}">
        <p14:creationId xmlns:p14="http://schemas.microsoft.com/office/powerpoint/2010/main" val="3554919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336</Words>
  <Application>Microsoft Office PowerPoint</Application>
  <PresentationFormat>Širokouhlá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Courier New</vt:lpstr>
      <vt:lpstr>Wingdings</vt:lpstr>
      <vt:lpstr>Wingdings 3</vt:lpstr>
      <vt:lpstr>Ión</vt:lpstr>
      <vt:lpstr>Prezentácia programu PowerPoint</vt:lpstr>
      <vt:lpstr>  Program Erasmus+ </vt:lpstr>
      <vt:lpstr>Moja firma</vt:lpstr>
      <vt:lpstr>V týchto jazykoch som kódoval</vt:lpstr>
      <vt:lpstr>Moja pozícia v práci</vt:lpstr>
      <vt:lpstr>Čo som v tej práci robil</vt:lpstr>
      <vt:lpstr>Fotky z práce</vt:lpstr>
      <vt:lpstr>Čo som sa naučil</vt:lpstr>
      <vt:lpstr>Praha zaujímavosti</vt:lpstr>
      <vt:lpstr>Praha ďalšie zaujímavosti </vt:lpstr>
      <vt:lpstr>Fotky z Prahy </vt:lpstr>
      <vt:lpstr>Ďalšie fotky</vt:lpstr>
      <vt:lpstr>Záver</vt:lpstr>
      <vt:lpstr>Ďakujem za pozornosť 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Simko</dc:creator>
  <cp:lastModifiedBy>Lanc</cp:lastModifiedBy>
  <cp:revision>16</cp:revision>
  <dcterms:created xsi:type="dcterms:W3CDTF">2019-10-30T10:49:57Z</dcterms:created>
  <dcterms:modified xsi:type="dcterms:W3CDTF">2019-11-17T21:13:11Z</dcterms:modified>
</cp:coreProperties>
</file>