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9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51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25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34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09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472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43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964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09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93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40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94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81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37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2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98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554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39860" y="4321009"/>
            <a:ext cx="6249138" cy="1096192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ERASMUS+ </a:t>
            </a:r>
          </a:p>
          <a:p>
            <a:pPr algn="ctr"/>
            <a:r>
              <a:rPr lang="sk-SK" sz="2800" dirty="0"/>
              <a:t>Šimon Majirský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91" y="668171"/>
            <a:ext cx="7568209" cy="1868821"/>
          </a:xfrm>
          <a:prstGeom prst="rect">
            <a:avLst/>
          </a:prstGeom>
        </p:spPr>
      </p:pic>
      <p:pic>
        <p:nvPicPr>
          <p:cNvPr id="1026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36" y="591359"/>
            <a:ext cx="1214091" cy="20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615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032FC-29EA-4801-B1B5-0DA9940E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Výlety a zaujímavosti v meste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00F40-018C-41BC-9A06-B5CE7006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862"/>
            <a:ext cx="9037117" cy="4620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Vďaka projektu som mal možnosť spoznať Prahu a zúčastňovať sa rôznych výletov ako napr.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Prehliadka mesta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Návšteva technického múzea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Plavba parníkom po Vltave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ZOO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Hokejový zápas Sparta Praha – Energie Karlovy Vary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Karlovy Vary, múzeum Jána Bechera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Mladá Boleslav – automobilka Škoda a múzeum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 rámci voľného času, sme mohli mesto spoznávať aj sami, navštívili sme rôzne zaujimavé miesta v Prahe ako napr. Václavské namesti, Stalinov pomník/metronom, Vyšehrad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36623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A0620-2146-4590-8A7B-894188F5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Fotky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0D8874-A510-4C26-9330-32DBF76E7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21" y="2009338"/>
            <a:ext cx="4643307" cy="3482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CBABD8-A365-46CA-8228-993AA9F1A507}"/>
              </a:ext>
            </a:extLst>
          </p:cNvPr>
          <p:cNvSpPr txBox="1"/>
          <p:nvPr/>
        </p:nvSpPr>
        <p:spPr>
          <a:xfrm>
            <a:off x="1009223" y="6174297"/>
            <a:ext cx="28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Václavské naměstí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C38466-06A2-46A6-86C9-060DBC98D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05" y="1795244"/>
            <a:ext cx="4820873" cy="3615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A7D8BB-991C-47E4-8953-41BCB66470E7}"/>
              </a:ext>
            </a:extLst>
          </p:cNvPr>
          <p:cNvSpPr txBox="1"/>
          <p:nvPr/>
        </p:nvSpPr>
        <p:spPr>
          <a:xfrm>
            <a:off x="5805180" y="5545123"/>
            <a:ext cx="265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Múzeum Becherovka</a:t>
            </a:r>
          </a:p>
        </p:txBody>
      </p:sp>
    </p:spTree>
    <p:extLst>
      <p:ext uri="{BB962C8B-B14F-4D97-AF65-F5344CB8AC3E}">
        <p14:creationId xmlns:p14="http://schemas.microsoft.com/office/powerpoint/2010/main" val="22397920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EA7283-9B3C-4C2E-8986-0E7CDA653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06400"/>
            <a:ext cx="3860800" cy="28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435DBF-1906-4C21-922E-254277B73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84" y="3011648"/>
            <a:ext cx="2236631" cy="3439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B762C5-4804-4836-BE9A-BE30B5A1F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56000"/>
            <a:ext cx="3860800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BFA078-D6DB-47F4-B9D9-D6A197187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17" y="406400"/>
            <a:ext cx="2861308" cy="2307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A33F883-578C-4FB7-A9FB-6B2110C16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7161" y="2020174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925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38E30-6EC4-4CB4-9DAA-3584C367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69" y="2768600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dirty="0"/>
              <a:t>Ďakujem za pozornosť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56511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Program	ERASMUS +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983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Kľúčová akcia 1	Vzdelávacia mobilita jednotlivcov -  Praha</a:t>
            </a:r>
          </a:p>
          <a:p>
            <a:pPr marL="0" indent="0">
              <a:buNone/>
            </a:pPr>
            <a:r>
              <a:rPr lang="sk-SK" dirty="0"/>
              <a:t>Prijímateľ:		Stredná priemyselná škola technická, Komenského 5</a:t>
            </a:r>
          </a:p>
          <a:p>
            <a:pPr marL="0" indent="0">
              <a:buNone/>
            </a:pPr>
            <a:r>
              <a:rPr lang="sk-SK" dirty="0"/>
              <a:t>			 085 42 Bardejov</a:t>
            </a:r>
          </a:p>
          <a:p>
            <a:pPr marL="0" indent="0">
              <a:buNone/>
            </a:pPr>
            <a:r>
              <a:rPr lang="sk-SK" dirty="0"/>
              <a:t>Názov projektu:	Odborné vzdelávanie bez hraníc</a:t>
            </a:r>
          </a:p>
          <a:p>
            <a:pPr marL="0" indent="0">
              <a:buNone/>
            </a:pPr>
            <a:r>
              <a:rPr lang="sk-SK" dirty="0"/>
              <a:t>Študijný odbor: 	3918 M technické lýceum – informatika</a:t>
            </a:r>
          </a:p>
          <a:p>
            <a:pPr marL="0" indent="0">
              <a:buNone/>
            </a:pPr>
            <a:r>
              <a:rPr lang="sk-SK" dirty="0"/>
              <a:t>Termín :		5.10.2019 – 27.10.2019</a:t>
            </a:r>
          </a:p>
          <a:p>
            <a:pPr marL="0" indent="0">
              <a:buNone/>
            </a:pPr>
            <a:r>
              <a:rPr lang="sk-SK" dirty="0"/>
              <a:t>Číslo zmluvy:	2019-1-SK01-KA102-060519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37075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005A13A-B6F7-44BF-9D6E-0F9FB7135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44" y="796955"/>
            <a:ext cx="3414920" cy="10156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EFDA2D-39A8-425E-A6A1-ACF0874BF405}"/>
              </a:ext>
            </a:extLst>
          </p:cNvPr>
          <p:cNvSpPr txBox="1"/>
          <p:nvPr/>
        </p:nvSpPr>
        <p:spPr>
          <a:xfrm>
            <a:off x="1006679" y="2474751"/>
            <a:ext cx="7885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</a:t>
            </a:r>
            <a:r>
              <a:rPr lang="sk-SK" sz="2000" dirty="0"/>
              <a:t>ďaka programu Erasmus+ som mal možnosť pracovať vo firme </a:t>
            </a:r>
            <a:r>
              <a:rPr lang="en-US" dirty="0"/>
              <a:t>LUKAPO </a:t>
            </a:r>
            <a:r>
              <a:rPr lang="en-US" dirty="0" err="1"/>
              <a:t>s.r.o</a:t>
            </a:r>
            <a:r>
              <a:rPr lang="sk-S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Firma ma pracovisko pod Vyšehradom, konkrétne na ulici </a:t>
            </a:r>
            <a:r>
              <a:rPr lang="en-US" dirty="0" err="1"/>
              <a:t>Rašínovo</a:t>
            </a:r>
            <a:r>
              <a:rPr lang="en-US" dirty="0"/>
              <a:t> </a:t>
            </a:r>
            <a:r>
              <a:rPr lang="en-US" dirty="0" err="1"/>
              <a:t>nábřeží</a:t>
            </a:r>
            <a:r>
              <a:rPr lang="en-US" dirty="0"/>
              <a:t> 71/10</a:t>
            </a:r>
            <a:r>
              <a:rPr lang="sk-SK" dirty="0"/>
              <a:t>, Praha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022D7B-D857-4991-9944-742EA9230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68" y="4111523"/>
            <a:ext cx="3873145" cy="1632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261C0F-0AE0-4065-8BDB-BBAAFF008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32" y="3942826"/>
            <a:ext cx="4122343" cy="22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09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582CD-768D-437C-96DB-351EF35A7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Firma LUKAPO s.r.o sa zaberá cloudovými technológiami a virtualizáciou.</a:t>
            </a:r>
          </a:p>
          <a:p>
            <a:r>
              <a:rPr lang="sk-SK" dirty="0"/>
              <a:t>Zariaďuje a spravuje mnoho webových, databázových a e-mailových serverov.</a:t>
            </a:r>
          </a:p>
          <a:p>
            <a:r>
              <a:rPr lang="sk-SK" dirty="0"/>
              <a:t>27/7 monitoruje servery – stav systému, aktualizácie, vyťaženosť hardwaru atd.</a:t>
            </a:r>
          </a:p>
          <a:p>
            <a:r>
              <a:rPr lang="sk-SK" dirty="0"/>
              <a:t>Zálohuje servery a klientské stanice vďaka súborovému systému ZFS.</a:t>
            </a:r>
          </a:p>
          <a:p>
            <a:r>
              <a:rPr lang="sk-SK" dirty="0"/>
              <a:t>Zaisťuje inštaláciu sieťe a následne sa o sieť stará.</a:t>
            </a:r>
          </a:p>
          <a:p>
            <a:r>
              <a:rPr lang="sk-SK" dirty="0"/>
              <a:t>Vytvára Google SUITE účty.</a:t>
            </a:r>
          </a:p>
          <a:p>
            <a:r>
              <a:rPr lang="sk-SK" dirty="0"/>
              <a:t>Spravuje kamerové systémy.</a:t>
            </a:r>
          </a:p>
          <a:p>
            <a:endParaRPr lang="sk-SK" dirty="0"/>
          </a:p>
          <a:p>
            <a:endParaRPr lang="sk-SK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B260D28-63FC-4D67-98CC-C5A04334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08" y="755010"/>
            <a:ext cx="3414920" cy="10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932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D591A-D44D-4693-884B-E5CF2660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vo firme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95F42A6-FCF1-4E0E-8C5C-313C653DC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4726" y="2185867"/>
            <a:ext cx="3785314" cy="29705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52A390-33D5-4954-9068-248C2F75B3D4}"/>
              </a:ext>
            </a:extLst>
          </p:cNvPr>
          <p:cNvSpPr txBox="1"/>
          <p:nvPr/>
        </p:nvSpPr>
        <p:spPr>
          <a:xfrm>
            <a:off x="1392572" y="2215505"/>
            <a:ext cx="3372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Prvá úloha ktorú nám dali bola oprava notebookov, a nainštalovanie OS – Linux Mint.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 nainštalovaní OS, sme posťahovali dodatočné softwary na prácu a fungovanie 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573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2C443-49B0-4960-BAB8-C6CD42EF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vo firme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813C7CE-A952-4F6D-8E96-CCEC4BB8B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77" y="1591323"/>
            <a:ext cx="3118897" cy="23391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A3354C-7082-4524-82DF-3C3AC8222112}"/>
              </a:ext>
            </a:extLst>
          </p:cNvPr>
          <p:cNvSpPr txBox="1"/>
          <p:nvPr/>
        </p:nvSpPr>
        <p:spPr>
          <a:xfrm>
            <a:off x="897622" y="2377109"/>
            <a:ext cx="278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Vyhľadávali sme informácie na daných serveroch, učili sa Linux commandy.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A07E8F-B4A9-4A9A-A277-89B756CBA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3" y="4298426"/>
            <a:ext cx="2945235" cy="2208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0D55CB-9FA8-4958-967C-EFDDBE102949}"/>
              </a:ext>
            </a:extLst>
          </p:cNvPr>
          <p:cNvSpPr txBox="1"/>
          <p:nvPr/>
        </p:nvSpPr>
        <p:spPr>
          <a:xfrm>
            <a:off x="4626179" y="4927601"/>
            <a:ext cx="3165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Vytvárali sme manúal na konfiguráciu VoIP telefónu.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611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A01A8-3728-492E-A792-06982327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vo firme</a:t>
            </a:r>
            <a:endParaRPr lang="en-US" dirty="0"/>
          </a:p>
        </p:txBody>
      </p:sp>
      <p:pic>
        <p:nvPicPr>
          <p:cNvPr id="2050" name="Picture 2" descr="Výsledok vyhľadávania obrázkov pre dopyt dokuwiki">
            <a:extLst>
              <a:ext uri="{FF2B5EF4-FFF2-40B4-BE49-F238E27FC236}">
                <a16:creationId xmlns:a16="http://schemas.microsoft.com/office/drawing/2014/main" xmlns="" id="{3931DBD9-D0CB-4A82-BE65-201E7D77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776">
            <a:off x="5213730" y="2238298"/>
            <a:ext cx="2891499" cy="29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D4D8BD-0597-465D-944A-1A113DACF0E4}"/>
              </a:ext>
            </a:extLst>
          </p:cNvPr>
          <p:cNvSpPr txBox="1"/>
          <p:nvPr/>
        </p:nvSpPr>
        <p:spPr>
          <a:xfrm>
            <a:off x="1352092" y="2289053"/>
            <a:ext cx="3112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Robili sme research appiek na dokumentáciu a porovnávali ich funkcie.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Dokuwiki, inštalácia hľadanie pluginov a templatov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768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1B867-7273-44EF-A176-1394ECC9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vo firme</a:t>
            </a:r>
            <a:endParaRPr lang="en-US" dirty="0"/>
          </a:p>
        </p:txBody>
      </p:sp>
      <p:pic>
        <p:nvPicPr>
          <p:cNvPr id="4098" name="Picture 2" descr="Výsledok vyhľadávania obrázkov pre dopyt server tower">
            <a:extLst>
              <a:ext uri="{FF2B5EF4-FFF2-40B4-BE49-F238E27FC236}">
                <a16:creationId xmlns:a16="http://schemas.microsoft.com/office/drawing/2014/main" xmlns="" id="{6B0E11D3-E2CA-4E75-AEAF-7E8D8CC1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35" y="2177817"/>
            <a:ext cx="2502366" cy="2502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server tower">
            <a:extLst>
              <a:ext uri="{FF2B5EF4-FFF2-40B4-BE49-F238E27FC236}">
                <a16:creationId xmlns:a16="http://schemas.microsoft.com/office/drawing/2014/main" xmlns="" id="{E078560C-19E2-46BB-8878-EF511132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5" y="3996497"/>
            <a:ext cx="2686926" cy="2015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989763-A5AB-487D-9724-DEF8B4030FEA}"/>
              </a:ext>
            </a:extLst>
          </p:cNvPr>
          <p:cNvSpPr txBox="1"/>
          <p:nvPr/>
        </p:nvSpPr>
        <p:spPr>
          <a:xfrm>
            <a:off x="1457963" y="2186480"/>
            <a:ext cx="320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Hľadali sme servery, hardware do nich – procesory, RAM a HDD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055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615AE-1989-4C7D-806E-BE62506D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som sa naučil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213B5-20B3-447D-B8C2-9FE0AFE4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Naučil som sa nove príkazy v Linuxe </a:t>
            </a:r>
          </a:p>
          <a:p>
            <a:r>
              <a:rPr lang="sk-SK" dirty="0"/>
              <a:t>Vim editor, základy</a:t>
            </a:r>
          </a:p>
          <a:p>
            <a:r>
              <a:rPr lang="sk-SK" dirty="0"/>
              <a:t>Putty, pripojenie na server </a:t>
            </a:r>
          </a:p>
          <a:p>
            <a:r>
              <a:rPr lang="sk-SK" dirty="0"/>
              <a:t>Dokumentácia</a:t>
            </a:r>
            <a:r>
              <a:rPr lang="en-US" dirty="0"/>
              <a:t>, </a:t>
            </a:r>
            <a:r>
              <a:rPr lang="en-US" dirty="0" err="1"/>
              <a:t>appky</a:t>
            </a:r>
            <a:r>
              <a:rPr lang="en-US" dirty="0"/>
              <a:t> a </a:t>
            </a:r>
            <a:r>
              <a:rPr lang="en-US" dirty="0" err="1"/>
              <a:t>funkcie</a:t>
            </a:r>
            <a:r>
              <a:rPr lang="en-US" dirty="0"/>
              <a:t> – markdown, templates at</a:t>
            </a:r>
            <a:r>
              <a:rPr lang="sk-SK" dirty="0"/>
              <a:t>ď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en-US" dirty="0"/>
          </a:p>
        </p:txBody>
      </p:sp>
      <p:pic>
        <p:nvPicPr>
          <p:cNvPr id="6146" name="Picture 2" descr="Výsledok vyhľadávania obrázkov pre dopyt vim editor">
            <a:extLst>
              <a:ext uri="{FF2B5EF4-FFF2-40B4-BE49-F238E27FC236}">
                <a16:creationId xmlns:a16="http://schemas.microsoft.com/office/drawing/2014/main" xmlns="" id="{75858CFE-6DA8-4AD1-99CA-41597530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78" y="1122638"/>
            <a:ext cx="1842723" cy="18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linux">
            <a:extLst>
              <a:ext uri="{FF2B5EF4-FFF2-40B4-BE49-F238E27FC236}">
                <a16:creationId xmlns:a16="http://schemas.microsoft.com/office/drawing/2014/main" xmlns="" id="{67870309-1510-4403-AA72-A3DDFD8B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91" y="3889649"/>
            <a:ext cx="1763611" cy="20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ľadávania obrázkov pre dopyt markdown">
            <a:extLst>
              <a:ext uri="{FF2B5EF4-FFF2-40B4-BE49-F238E27FC236}">
                <a16:creationId xmlns:a16="http://schemas.microsoft.com/office/drawing/2014/main" xmlns="" id="{3213F404-46B9-44BD-89BA-AA6FB52F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68" y="4880046"/>
            <a:ext cx="1601715" cy="9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ok vyhľadávania obrázkov pre dopyt putty">
            <a:extLst>
              <a:ext uri="{FF2B5EF4-FFF2-40B4-BE49-F238E27FC236}">
                <a16:creationId xmlns:a16="http://schemas.microsoft.com/office/drawing/2014/main" xmlns="" id="{9FE59891-6F07-46F3-88A3-6E7D31DF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3" y="4885414"/>
            <a:ext cx="1601714" cy="154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811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310</Words>
  <Application>Microsoft Office PowerPoint</Application>
  <PresentationFormat>Širokouhlá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Prezentácia programu PowerPoint</vt:lpstr>
      <vt:lpstr> Program ERASMUS + </vt:lpstr>
      <vt:lpstr>Prezentácia programu PowerPoint</vt:lpstr>
      <vt:lpstr>Prezentácia programu PowerPoint</vt:lpstr>
      <vt:lpstr>Práca vo firme</vt:lpstr>
      <vt:lpstr>Práca vo firme</vt:lpstr>
      <vt:lpstr>Práca vo firme</vt:lpstr>
      <vt:lpstr>Práca vo firme</vt:lpstr>
      <vt:lpstr>Čo som sa naučil</vt:lpstr>
      <vt:lpstr>Výlety a zaujímavosti v meste</vt:lpstr>
      <vt:lpstr>Fotky </vt:lpstr>
      <vt:lpstr>Prezentácia programu PowerPoint</vt:lpstr>
      <vt:lpstr>Ďakujem za pozornosť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Lanc</dc:creator>
  <cp:lastModifiedBy>Lanc</cp:lastModifiedBy>
  <cp:revision>19</cp:revision>
  <dcterms:created xsi:type="dcterms:W3CDTF">2019-10-30T10:49:57Z</dcterms:created>
  <dcterms:modified xsi:type="dcterms:W3CDTF">2019-11-17T21:16:13Z</dcterms:modified>
</cp:coreProperties>
</file>